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9D1-33D8-4711-A8FE-F7C8FE8D6AC2}" type="datetimeFigureOut">
              <a:rPr lang="pt-BR" smtClean="0"/>
              <a:t>03/09/2013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9051F-1491-441B-81A7-DDF16414A8C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9D1-33D8-4711-A8FE-F7C8FE8D6AC2}" type="datetimeFigureOut">
              <a:rPr lang="pt-BR" smtClean="0"/>
              <a:t>03/09/2013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9051F-1491-441B-81A7-DDF16414A8C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9D1-33D8-4711-A8FE-F7C8FE8D6AC2}" type="datetimeFigureOut">
              <a:rPr lang="pt-BR" smtClean="0"/>
              <a:t>03/09/2013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9051F-1491-441B-81A7-DDF16414A8C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9D1-33D8-4711-A8FE-F7C8FE8D6AC2}" type="datetimeFigureOut">
              <a:rPr lang="pt-BR" smtClean="0"/>
              <a:t>03/09/2013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9051F-1491-441B-81A7-DDF16414A8C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9D1-33D8-4711-A8FE-F7C8FE8D6AC2}" type="datetimeFigureOut">
              <a:rPr lang="pt-BR" smtClean="0"/>
              <a:t>03/09/2013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9051F-1491-441B-81A7-DDF16414A8C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9D1-33D8-4711-A8FE-F7C8FE8D6AC2}" type="datetimeFigureOut">
              <a:rPr lang="pt-BR" smtClean="0"/>
              <a:t>03/09/2013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9051F-1491-441B-81A7-DDF16414A8C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9D1-33D8-4711-A8FE-F7C8FE8D6AC2}" type="datetimeFigureOut">
              <a:rPr lang="pt-BR" smtClean="0"/>
              <a:t>03/09/2013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9051F-1491-441B-81A7-DDF16414A8C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9D1-33D8-4711-A8FE-F7C8FE8D6AC2}" type="datetimeFigureOut">
              <a:rPr lang="pt-BR" smtClean="0"/>
              <a:t>03/09/2013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9051F-1491-441B-81A7-DDF16414A8C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9D1-33D8-4711-A8FE-F7C8FE8D6AC2}" type="datetimeFigureOut">
              <a:rPr lang="pt-BR" smtClean="0"/>
              <a:t>03/09/2013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9051F-1491-441B-81A7-DDF16414A8C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9D1-33D8-4711-A8FE-F7C8FE8D6AC2}" type="datetimeFigureOut">
              <a:rPr lang="pt-BR" smtClean="0"/>
              <a:t>03/09/2013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9051F-1491-441B-81A7-DDF16414A8C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9D1-33D8-4711-A8FE-F7C8FE8D6AC2}" type="datetimeFigureOut">
              <a:rPr lang="pt-BR" smtClean="0"/>
              <a:t>03/09/2013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9051F-1491-441B-81A7-DDF16414A8C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029D1-33D8-4711-A8FE-F7C8FE8D6AC2}" type="datetimeFigureOut">
              <a:rPr lang="pt-BR" smtClean="0"/>
              <a:t>03/09/2013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9051F-1491-441B-81A7-DDF16414A8C0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942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943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Apresentação na tela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Fernando</dc:creator>
  <cp:lastModifiedBy>Fernando</cp:lastModifiedBy>
  <cp:revision>1</cp:revision>
  <dcterms:created xsi:type="dcterms:W3CDTF">2013-09-04T01:21:45Z</dcterms:created>
  <dcterms:modified xsi:type="dcterms:W3CDTF">2013-09-04T01:28:26Z</dcterms:modified>
</cp:coreProperties>
</file>